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elegraf Bold" charset="1" panose="00000800000000000000"/>
      <p:regular r:id="rId12"/>
    </p:embeddedFont>
    <p:embeddedFont>
      <p:font typeface="Helvetica World" charset="1" panose="020B0500040000020004"/>
      <p:regular r:id="rId13"/>
    </p:embeddedFont>
    <p:embeddedFont>
      <p:font typeface="Telegraf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XV8MLTTU.mp4" Type="http://schemas.openxmlformats.org/officeDocument/2006/relationships/video"/><Relationship Id="rId4" Target="../media/VAGXV8MLTTU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XWtLjCF4.mp4" Type="http://schemas.openxmlformats.org/officeDocument/2006/relationships/video"/><Relationship Id="rId4" Target="../media/VAGXWtLjCF4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89873" y="0"/>
            <a:ext cx="5798127" cy="10287000"/>
          </a:xfrm>
          <a:custGeom>
            <a:avLst/>
            <a:gdLst/>
            <a:ahLst/>
            <a:cxnLst/>
            <a:rect r="r" b="b" t="t" l="l"/>
            <a:pathLst>
              <a:path h="10287000" w="5798127">
                <a:moveTo>
                  <a:pt x="0" y="0"/>
                </a:moveTo>
                <a:lnTo>
                  <a:pt x="5798127" y="0"/>
                </a:lnTo>
                <a:lnTo>
                  <a:pt x="57981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23223" y="3657171"/>
            <a:ext cx="6935232" cy="8592543"/>
            <a:chOff x="0" y="0"/>
            <a:chExt cx="9246976" cy="114567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46976" cy="11456724"/>
            </a:xfrm>
            <a:custGeom>
              <a:avLst/>
              <a:gdLst/>
              <a:ahLst/>
              <a:cxnLst/>
              <a:rect r="r" b="b" t="t" l="l"/>
              <a:pathLst>
                <a:path h="11456724" w="9246976">
                  <a:moveTo>
                    <a:pt x="0" y="0"/>
                  </a:moveTo>
                  <a:lnTo>
                    <a:pt x="9246976" y="0"/>
                  </a:lnTo>
                  <a:lnTo>
                    <a:pt x="9246976" y="11456724"/>
                  </a:lnTo>
                  <a:lnTo>
                    <a:pt x="0" y="11456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254969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94196"/>
            <a:ext cx="11461173" cy="33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80"/>
              </a:lnSpc>
            </a:pPr>
            <a:r>
              <a:rPr lang="en-US" sz="13982" spc="-55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STUDYBet</a:t>
            </a:r>
          </a:p>
          <a:p>
            <a:pPr algn="l">
              <a:lnSpc>
                <a:spcPts val="9900"/>
              </a:lnSpc>
            </a:pPr>
            <a:r>
              <a:rPr lang="en-US" sz="9000" spc="-35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Prediction market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87307"/>
            <a:ext cx="681897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Powered by Solana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50.0000" end="939.9990"/>
                </p14:media>
              </p:ext>
            </p:extLst>
          </p:nvPr>
        </p:nvPicPr>
        <p:blipFill>
          <a:blip r:embed="rId2"/>
          <a:srcRect l="109" t="0" r="109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5004635"/>
            <a:ext cx="162306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5969710"/>
            <a:ext cx="162306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756150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6900FF"/>
                </a:solidFill>
                <a:latin typeface="Telegraf"/>
                <a:ea typeface="Telegraf"/>
                <a:cs typeface="Telegraf"/>
                <a:sym typeface="Telegraf"/>
              </a:rPr>
              <a:t>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03614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Core 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61619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19625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8302502"/>
            <a:ext cx="19761262" cy="1994730"/>
            <a:chOff x="0" y="0"/>
            <a:chExt cx="26348350" cy="2659640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10292855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8" y="0"/>
                  </a:lnTo>
                  <a:lnTo>
                    <a:pt x="2645998" y="4694511"/>
                  </a:lnTo>
                  <a:lnTo>
                    <a:pt x="0" y="469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true" rot="-5400000">
              <a:off x="7216385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1"/>
                  </a:moveTo>
                  <a:lnTo>
                    <a:pt x="2645998" y="4694511"/>
                  </a:lnTo>
                  <a:lnTo>
                    <a:pt x="2645998" y="0"/>
                  </a:lnTo>
                  <a:lnTo>
                    <a:pt x="0" y="0"/>
                  </a:lnTo>
                  <a:lnTo>
                    <a:pt x="0" y="4694511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5400000">
              <a:off x="4100727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7" y="0"/>
                  </a:lnTo>
                  <a:lnTo>
                    <a:pt x="2645997" y="4694511"/>
                  </a:lnTo>
                  <a:lnTo>
                    <a:pt x="0" y="469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true" rot="-5400000">
              <a:off x="1024257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1"/>
                  </a:moveTo>
                  <a:lnTo>
                    <a:pt x="2645997" y="4694511"/>
                  </a:lnTo>
                  <a:lnTo>
                    <a:pt x="2645997" y="0"/>
                  </a:lnTo>
                  <a:lnTo>
                    <a:pt x="0" y="0"/>
                  </a:lnTo>
                  <a:lnTo>
                    <a:pt x="0" y="4694511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22678095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8" y="0"/>
                  </a:lnTo>
                  <a:lnTo>
                    <a:pt x="2645998" y="4694512"/>
                  </a:lnTo>
                  <a:lnTo>
                    <a:pt x="0" y="469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true" rot="-5400000">
              <a:off x="19601625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2"/>
                  </a:moveTo>
                  <a:lnTo>
                    <a:pt x="2645998" y="4694512"/>
                  </a:lnTo>
                  <a:lnTo>
                    <a:pt x="2645998" y="0"/>
                  </a:lnTo>
                  <a:lnTo>
                    <a:pt x="0" y="0"/>
                  </a:lnTo>
                  <a:lnTo>
                    <a:pt x="0" y="469451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5400000">
              <a:off x="16485967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7" y="0"/>
                  </a:lnTo>
                  <a:lnTo>
                    <a:pt x="2645997" y="4694512"/>
                  </a:lnTo>
                  <a:lnTo>
                    <a:pt x="0" y="469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true" rot="-5400000">
              <a:off x="13409497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2"/>
                  </a:moveTo>
                  <a:lnTo>
                    <a:pt x="2645997" y="4694512"/>
                  </a:lnTo>
                  <a:lnTo>
                    <a:pt x="2645997" y="0"/>
                  </a:lnTo>
                  <a:lnTo>
                    <a:pt x="0" y="0"/>
                  </a:lnTo>
                  <a:lnTo>
                    <a:pt x="0" y="469451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flipV="true">
            <a:off x="1028700" y="4039559"/>
            <a:ext cx="162306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288930" y="4303614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Concept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88930" y="5259502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 Preview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295656"/>
            <a:ext cx="5948211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4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TOPICS COVERED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88930" y="6222123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Programming tools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960.0000" end="919.0000"/>
                </p14:media>
              </p:ext>
            </p:extLst>
          </p:nvPr>
        </p:nvPicPr>
        <p:blipFill>
          <a:blip r:embed="rId2"/>
          <a:srcRect l="13741" t="13199" r="0" b="54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0747854" y="1281911"/>
            <a:ext cx="10292715" cy="7728893"/>
          </a:xfrm>
          <a:custGeom>
            <a:avLst/>
            <a:gdLst/>
            <a:ahLst/>
            <a:cxnLst/>
            <a:rect r="r" b="b" t="t" l="l"/>
            <a:pathLst>
              <a:path h="7728893" w="10292715">
                <a:moveTo>
                  <a:pt x="0" y="7728893"/>
                </a:moveTo>
                <a:lnTo>
                  <a:pt x="10292715" y="7728893"/>
                </a:lnTo>
                <a:lnTo>
                  <a:pt x="10292715" y="0"/>
                </a:lnTo>
                <a:lnTo>
                  <a:pt x="0" y="0"/>
                </a:lnTo>
                <a:lnTo>
                  <a:pt x="0" y="772889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60156"/>
            <a:ext cx="10636917" cy="2545137"/>
          </a:xfrm>
          <a:custGeom>
            <a:avLst/>
            <a:gdLst/>
            <a:ahLst/>
            <a:cxnLst/>
            <a:rect r="r" b="b" t="t" l="l"/>
            <a:pathLst>
              <a:path h="2545137" w="10636917">
                <a:moveTo>
                  <a:pt x="0" y="0"/>
                </a:moveTo>
                <a:lnTo>
                  <a:pt x="10636917" y="0"/>
                </a:lnTo>
                <a:lnTo>
                  <a:pt x="10636917" y="2545137"/>
                </a:lnTo>
                <a:lnTo>
                  <a:pt x="0" y="2545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05293"/>
            <a:ext cx="10666589" cy="3352853"/>
          </a:xfrm>
          <a:custGeom>
            <a:avLst/>
            <a:gdLst/>
            <a:ahLst/>
            <a:cxnLst/>
            <a:rect r="r" b="b" t="t" l="l"/>
            <a:pathLst>
              <a:path h="3352853" w="10666589">
                <a:moveTo>
                  <a:pt x="0" y="0"/>
                </a:moveTo>
                <a:lnTo>
                  <a:pt x="10666589" y="0"/>
                </a:lnTo>
                <a:lnTo>
                  <a:pt x="10666589" y="3352853"/>
                </a:lnTo>
                <a:lnTo>
                  <a:pt x="0" y="3352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80403"/>
            <a:ext cx="11067655" cy="2979753"/>
          </a:xfrm>
          <a:custGeom>
            <a:avLst/>
            <a:gdLst/>
            <a:ahLst/>
            <a:cxnLst/>
            <a:rect r="r" b="b" t="t" l="l"/>
            <a:pathLst>
              <a:path h="2979753" w="11067655">
                <a:moveTo>
                  <a:pt x="0" y="0"/>
                </a:moveTo>
                <a:lnTo>
                  <a:pt x="11067655" y="0"/>
                </a:lnTo>
                <a:lnTo>
                  <a:pt x="11067655" y="2979753"/>
                </a:lnTo>
                <a:lnTo>
                  <a:pt x="0" y="2979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0568970" y="4094359"/>
            <a:ext cx="9144000" cy="6866313"/>
          </a:xfrm>
          <a:custGeom>
            <a:avLst/>
            <a:gdLst/>
            <a:ahLst/>
            <a:cxnLst/>
            <a:rect r="r" b="b" t="t" l="l"/>
            <a:pathLst>
              <a:path h="6866313" w="9144000">
                <a:moveTo>
                  <a:pt x="0" y="6866313"/>
                </a:moveTo>
                <a:lnTo>
                  <a:pt x="9144000" y="6866313"/>
                </a:lnTo>
                <a:lnTo>
                  <a:pt x="9144000" y="0"/>
                </a:lnTo>
                <a:lnTo>
                  <a:pt x="0" y="0"/>
                </a:lnTo>
                <a:lnTo>
                  <a:pt x="0" y="6866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60967" y="-908640"/>
            <a:ext cx="9144000" cy="6866313"/>
          </a:xfrm>
          <a:custGeom>
            <a:avLst/>
            <a:gdLst/>
            <a:ahLst/>
            <a:cxnLst/>
            <a:rect r="r" b="b" t="t" l="l"/>
            <a:pathLst>
              <a:path h="6866313" w="9144000">
                <a:moveTo>
                  <a:pt x="9144000" y="0"/>
                </a:moveTo>
                <a:lnTo>
                  <a:pt x="0" y="0"/>
                </a:lnTo>
                <a:lnTo>
                  <a:pt x="0" y="6866313"/>
                </a:lnTo>
                <a:lnTo>
                  <a:pt x="9144000" y="68663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74294" y="4381500"/>
            <a:ext cx="11539412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DAGXUlezUN0</dc:identifier>
  <dcterms:modified xsi:type="dcterms:W3CDTF">2011-08-01T06:04:30Z</dcterms:modified>
  <cp:revision>1</cp:revision>
  <dc:title>Studybet</dc:title>
</cp:coreProperties>
</file>